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76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77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10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81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40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49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18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89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09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49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94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ACCE-32C4-A842-B5B0-2CE98101C53A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728D-2DEF-0543-BDC3-FA1232EC7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25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4. Proef het verschil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Over de smakelijkheid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06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19 om 22.4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" y="1144656"/>
            <a:ext cx="4495800" cy="5537200"/>
          </a:xfrm>
          <a:prstGeom prst="rect">
            <a:avLst/>
          </a:prstGeom>
        </p:spPr>
      </p:pic>
      <p:pic>
        <p:nvPicPr>
          <p:cNvPr id="3" name="Afbeelding 2" descr="Schermafbeelding 2014-10-19 om 22.42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3" y="1056860"/>
            <a:ext cx="4279900" cy="20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afbeelding 2014-10-19 om 22.4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9" y="324474"/>
            <a:ext cx="6310845" cy="2595114"/>
          </a:xfrm>
          <a:prstGeom prst="rect">
            <a:avLst/>
          </a:prstGeom>
        </p:spPr>
      </p:pic>
      <p:pic>
        <p:nvPicPr>
          <p:cNvPr id="4" name="Afbeelding 3" descr="Schermafbeelding 2014-10-19 om 22.4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8" y="3618463"/>
            <a:ext cx="6310845" cy="29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0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smakelijkheid van </a:t>
            </a:r>
            <a:r>
              <a:rPr lang="nl-NL" dirty="0" err="1" smtClean="0"/>
              <a:t>diervoer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dit deel zelf eens rustig door</a:t>
            </a:r>
          </a:p>
          <a:p>
            <a:endParaRPr lang="nl-NL" dirty="0"/>
          </a:p>
          <a:p>
            <a:r>
              <a:rPr lang="nl-NL" dirty="0" smtClean="0"/>
              <a:t>Vraag: wat was </a:t>
            </a:r>
            <a:r>
              <a:rPr lang="nl-NL" dirty="0" err="1" smtClean="0"/>
              <a:t>digest</a:t>
            </a:r>
            <a:r>
              <a:rPr lang="nl-NL" dirty="0" smtClean="0"/>
              <a:t> of concentraat ook al weer?</a:t>
            </a:r>
          </a:p>
          <a:p>
            <a:endParaRPr lang="nl-NL" dirty="0"/>
          </a:p>
          <a:p>
            <a:r>
              <a:rPr lang="nl-NL" dirty="0" smtClean="0"/>
              <a:t>Vlees ingrediënten, gist fermentatie: soort vleesextract; “bouillon”</a:t>
            </a:r>
            <a:endParaRPr lang="nl-NL" dirty="0"/>
          </a:p>
        </p:txBody>
      </p:sp>
      <p:pic>
        <p:nvPicPr>
          <p:cNvPr id="4" name="Afbeelding 3" descr="Schermafbeelding 2014-10-19 om 22.54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42" y="5102036"/>
            <a:ext cx="3414582" cy="16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Wetenschappelijke meting van smakelijkheid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ook dit deel een andere keer eens rustig door</a:t>
            </a:r>
          </a:p>
          <a:p>
            <a:r>
              <a:rPr lang="nl-NL" dirty="0" smtClean="0"/>
              <a:t>De Twee-Bakken Test</a:t>
            </a:r>
          </a:p>
          <a:p>
            <a:r>
              <a:rPr lang="nl-NL" dirty="0" smtClean="0"/>
              <a:t>Duurt voor honden 30-60 minuten</a:t>
            </a:r>
          </a:p>
          <a:p>
            <a:r>
              <a:rPr lang="nl-NL" dirty="0" smtClean="0"/>
              <a:t>Duurt voor katten 11-60 uur!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50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Ziekte en verlies aan eetlust:</a:t>
            </a:r>
            <a:br>
              <a:rPr lang="nl-NL" dirty="0" smtClean="0"/>
            </a:br>
            <a:r>
              <a:rPr lang="nl-NL" dirty="0" smtClean="0"/>
              <a:t>oorzaken: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079"/>
          </a:xfrm>
        </p:spPr>
        <p:txBody>
          <a:bodyPr>
            <a:normAutofit/>
          </a:bodyPr>
          <a:lstStyle/>
          <a:p>
            <a:r>
              <a:rPr lang="nl-NL" dirty="0" smtClean="0"/>
              <a:t>Medisch, chirurgisch, medicamenteus</a:t>
            </a:r>
          </a:p>
          <a:p>
            <a:r>
              <a:rPr lang="nl-NL" dirty="0" smtClean="0"/>
              <a:t>Hongercentrum in de hersenen is onderdrukt</a:t>
            </a:r>
          </a:p>
          <a:p>
            <a:r>
              <a:rPr lang="nl-NL" dirty="0" smtClean="0"/>
              <a:t>Smakelijkheid versus voedingswaarde 														(</a:t>
            </a:r>
            <a:r>
              <a:rPr lang="nl-NL" dirty="0" err="1" smtClean="0"/>
              <a:t>vb</a:t>
            </a:r>
            <a:r>
              <a:rPr lang="nl-NL" dirty="0" smtClean="0"/>
              <a:t> lever)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Curatief en preventief voer wordt dieetvoer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Schermafbeelding 2014-10-19 om 23.1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15" y="3328181"/>
            <a:ext cx="2147433" cy="22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0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 dier stimuleren tot vreten: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 voer geleidelijk introduceren</a:t>
            </a:r>
          </a:p>
          <a:p>
            <a:r>
              <a:rPr lang="nl-NL" dirty="0" smtClean="0"/>
              <a:t>Verwarm blikvoer tot </a:t>
            </a:r>
            <a:r>
              <a:rPr lang="nl-NL" dirty="0" err="1" smtClean="0"/>
              <a:t>lich</a:t>
            </a:r>
            <a:r>
              <a:rPr lang="nl-NL" dirty="0" smtClean="0"/>
              <a:t>. </a:t>
            </a:r>
            <a:r>
              <a:rPr lang="nl-NL" dirty="0"/>
              <a:t>t</a:t>
            </a:r>
            <a:r>
              <a:rPr lang="nl-NL" dirty="0" smtClean="0"/>
              <a:t>emp </a:t>
            </a:r>
          </a:p>
          <a:p>
            <a:r>
              <a:rPr lang="nl-NL" dirty="0" smtClean="0"/>
              <a:t>Plakjes snijden</a:t>
            </a:r>
          </a:p>
          <a:p>
            <a:r>
              <a:rPr lang="nl-NL" dirty="0" smtClean="0"/>
              <a:t>Neus schoon maken</a:t>
            </a:r>
          </a:p>
          <a:p>
            <a:r>
              <a:rPr lang="nl-NL" dirty="0" smtClean="0"/>
              <a:t>Klein beetje blikvoer op poten of lippen</a:t>
            </a:r>
          </a:p>
          <a:p>
            <a:r>
              <a:rPr lang="nl-NL" dirty="0" smtClean="0"/>
              <a:t>Kleine, frequente maaltijden</a:t>
            </a:r>
          </a:p>
          <a:p>
            <a:r>
              <a:rPr lang="nl-NL" dirty="0" smtClean="0"/>
              <a:t>Voor honden: droogvoer bevochtigen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443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19 om 23.1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23" y="381811"/>
            <a:ext cx="6722912" cy="63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7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Smakelijkheid = eigenschap v h voer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Lekker vinden= reactie </a:t>
            </a:r>
          </a:p>
          <a:p>
            <a:endParaRPr lang="nl-NL" dirty="0"/>
          </a:p>
          <a:p>
            <a:r>
              <a:rPr lang="nl-NL" dirty="0" smtClean="0"/>
              <a:t>Geur 		(reukvermogen bepaalt 75% van ons 					vermogen om iets te proeven)</a:t>
            </a:r>
          </a:p>
          <a:p>
            <a:r>
              <a:rPr lang="nl-NL" dirty="0" smtClean="0"/>
              <a:t>Smaak</a:t>
            </a:r>
          </a:p>
          <a:p>
            <a:endParaRPr lang="nl-NL" dirty="0"/>
          </a:p>
          <a:p>
            <a:r>
              <a:rPr lang="nl-NL" dirty="0" smtClean="0"/>
              <a:t>textuur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Schermafbeelding 2014-10-19 om 22.0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20" y="3884423"/>
            <a:ext cx="3977081" cy="29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Oefening </a:t>
            </a:r>
            <a:endParaRPr lang="nl-NL" dirty="0"/>
          </a:p>
        </p:txBody>
      </p:sp>
      <p:pic>
        <p:nvPicPr>
          <p:cNvPr id="4" name="Tijdelijke aanduiding voor inhoud 3" descr="Schermafbeelding 2014-10-19 om 22.00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3" r="-99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799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Geur </a:t>
            </a:r>
            <a:endParaRPr lang="nl-NL" dirty="0"/>
          </a:p>
        </p:txBody>
      </p:sp>
      <p:pic>
        <p:nvPicPr>
          <p:cNvPr id="4" name="Tijdelijke aanduiding voor inhoud 3" descr="Schermafbeelding 2014-10-19 om 22.02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6" b="-16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179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19 om 22.04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673614" cy="3884423"/>
          </a:xfrm>
          <a:prstGeom prst="rect">
            <a:avLst/>
          </a:prstGeom>
        </p:spPr>
      </p:pic>
      <p:pic>
        <p:nvPicPr>
          <p:cNvPr id="3" name="Afbeelding 2" descr="Schermafbeelding 2014-10-19 om 22.05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90" y="1622371"/>
            <a:ext cx="2547910" cy="4429077"/>
          </a:xfrm>
          <a:prstGeom prst="rect">
            <a:avLst/>
          </a:prstGeom>
        </p:spPr>
      </p:pic>
      <p:pic>
        <p:nvPicPr>
          <p:cNvPr id="4" name="Afbeelding 3" descr="Schermafbeelding 2014-10-19 om 22.0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34" y="4062570"/>
            <a:ext cx="4347775" cy="26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Factoren van invloed op hoe goed het dier ruikt: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Ras</a:t>
            </a:r>
          </a:p>
          <a:p>
            <a:r>
              <a:rPr lang="nl-NL" dirty="0" smtClean="0"/>
              <a:t>Leeftijd</a:t>
            </a:r>
          </a:p>
          <a:p>
            <a:r>
              <a:rPr lang="nl-NL" dirty="0" smtClean="0"/>
              <a:t>Mate van blootstelling</a:t>
            </a:r>
          </a:p>
          <a:p>
            <a:r>
              <a:rPr lang="nl-NL" dirty="0" smtClean="0"/>
              <a:t>Verzadiging</a:t>
            </a:r>
          </a:p>
          <a:p>
            <a:r>
              <a:rPr lang="nl-NL" dirty="0" smtClean="0"/>
              <a:t>Gezondheid: </a:t>
            </a:r>
          </a:p>
          <a:p>
            <a:pPr lvl="1"/>
            <a:r>
              <a:rPr lang="nl-NL" dirty="0" smtClean="0"/>
              <a:t>Ademhalingsziekten: hondeziekte en niesziekte</a:t>
            </a:r>
          </a:p>
          <a:p>
            <a:pPr lvl="1"/>
            <a:r>
              <a:rPr lang="nl-NL" dirty="0" smtClean="0"/>
              <a:t>neustumoren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Schermafbeelding 2014-10-19 om 22.1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96" y="1869050"/>
            <a:ext cx="3646704" cy="22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6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Smaak </a:t>
            </a:r>
            <a:endParaRPr lang="nl-NL" dirty="0"/>
          </a:p>
        </p:txBody>
      </p:sp>
      <p:pic>
        <p:nvPicPr>
          <p:cNvPr id="4" name="Tijdelijke aanduiding voor inhoud 3" descr="Schermafbeelding 2014-10-19 om 22.27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31" r="-42931"/>
          <a:stretch>
            <a:fillRect/>
          </a:stretch>
        </p:blipFill>
        <p:spPr>
          <a:xfrm>
            <a:off x="0" y="1417638"/>
            <a:ext cx="9550577" cy="5252449"/>
          </a:xfrm>
        </p:spPr>
      </p:pic>
    </p:spTree>
    <p:extLst>
      <p:ext uri="{BB962C8B-B14F-4D97-AF65-F5344CB8AC3E}">
        <p14:creationId xmlns:p14="http://schemas.microsoft.com/office/powerpoint/2010/main" val="411635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Classificatie smaakneuronen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Zuur  ( H &gt; K )</a:t>
            </a:r>
          </a:p>
          <a:p>
            <a:r>
              <a:rPr lang="nl-NL" dirty="0" smtClean="0"/>
              <a:t>Aminozuur (veel bij H &amp; K)</a:t>
            </a:r>
          </a:p>
          <a:p>
            <a:r>
              <a:rPr lang="nl-NL" dirty="0" smtClean="0"/>
              <a:t>Zout ( mogelijk niet bij H &amp; K )</a:t>
            </a:r>
          </a:p>
          <a:p>
            <a:r>
              <a:rPr lang="nl-NL" dirty="0" smtClean="0"/>
              <a:t>X – vezeleenheden (bitter)</a:t>
            </a:r>
          </a:p>
          <a:p>
            <a:endParaRPr lang="nl-NL" dirty="0"/>
          </a:p>
          <a:p>
            <a:r>
              <a:rPr lang="nl-NL" dirty="0" smtClean="0"/>
              <a:t>Textuur: 	Hond grote brokken, 									Kat knapperige zachtere textuur</a:t>
            </a:r>
          </a:p>
        </p:txBody>
      </p:sp>
    </p:spTree>
    <p:extLst>
      <p:ext uri="{BB962C8B-B14F-4D97-AF65-F5344CB8AC3E}">
        <p14:creationId xmlns:p14="http://schemas.microsoft.com/office/powerpoint/2010/main" val="303979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19 om 22.4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330"/>
            <a:ext cx="88265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5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204</Words>
  <Application>Microsoft Macintosh PowerPoint</Application>
  <PresentationFormat>Diavoorstelling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4. Proef het verschil</vt:lpstr>
      <vt:lpstr>Smakelijkheid = eigenschap v h voer</vt:lpstr>
      <vt:lpstr>Oefening </vt:lpstr>
      <vt:lpstr>Geur </vt:lpstr>
      <vt:lpstr>PowerPoint-presentatie</vt:lpstr>
      <vt:lpstr>Factoren van invloed op hoe goed het dier ruikt:</vt:lpstr>
      <vt:lpstr>Smaak </vt:lpstr>
      <vt:lpstr>Classificatie smaakneuronen </vt:lpstr>
      <vt:lpstr>PowerPoint-presentatie</vt:lpstr>
      <vt:lpstr>PowerPoint-presentatie</vt:lpstr>
      <vt:lpstr>PowerPoint-presentatie</vt:lpstr>
      <vt:lpstr>De smakelijkheid van diervoer</vt:lpstr>
      <vt:lpstr>Wetenschappelijke meting van smakelijkheid</vt:lpstr>
      <vt:lpstr>Ziekte en verlies aan eetlust: oorzaken:</vt:lpstr>
      <vt:lpstr>Ziek dier stimuleren tot vreten: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Proef het verschil</dc:title>
  <dc:creator>Huub Hessel</dc:creator>
  <cp:lastModifiedBy>Huub Hessel</cp:lastModifiedBy>
  <cp:revision>9</cp:revision>
  <dcterms:created xsi:type="dcterms:W3CDTF">2014-10-19T19:47:49Z</dcterms:created>
  <dcterms:modified xsi:type="dcterms:W3CDTF">2014-10-19T21:16:38Z</dcterms:modified>
</cp:coreProperties>
</file>